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anose="020B0604020202020204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909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42b6ec9b3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42b6ec9b3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42b6ec9b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42b6ec9b3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42b6ec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42b6ec9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42b6ec9b3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42b6ec9b3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42b6ec9b3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42b6ec9b3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42b6ec9b3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42b6ec9b3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42b6ec9b3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42b6ec9b3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42b6ec9b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42b6ec9b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42b6ec9b3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42b6ec9b3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42b6ec9b3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42b6ec9b3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358925" y="642925"/>
            <a:ext cx="6736200" cy="28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Управление как механизм реализации школьной программы повышения качества образования</a:t>
            </a:r>
            <a:endParaRPr sz="3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42"/>
            <a:ext cx="53613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42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МБОУ «Мигнинская средняя школа</a:t>
            </a:r>
            <a:endParaRPr sz="642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42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имени Полного Кавалера ордена Славы Юферова Григория Прокопьевича»</a:t>
            </a:r>
            <a:endParaRPr sz="642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75" y="207500"/>
            <a:ext cx="1857600" cy="15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Управленческие практики.Результаты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819150" y="1256675"/>
            <a:ext cx="7505700" cy="3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Профессиональный рост педагога:повышение квалификации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Курсы: «ФГОС: формирование и развитие у обучающихся познавательных УУД через СДО», 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850" y="1724225"/>
            <a:ext cx="3170850" cy="21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 управленческой  практики к педагогической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819150" y="1475825"/>
            <a:ext cx="7505700" cy="29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❖"/>
            </a:pPr>
            <a:r>
              <a:rPr lang="ru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Открытые уроки с использованием интерактивной платформы Учи.ру;</a:t>
            </a: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❖"/>
            </a:pPr>
            <a:r>
              <a:rPr lang="ru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Участие в проекте от компании «Мобильное электронное Образование»: ЭДЬЮТОН «ПРОКАЧАЙ УРОК С МЭО»;</a:t>
            </a: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❖"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Разработка индивидуальных образовательных маршрутов обучающихся;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❖"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Разработка индивидуальных планов профессионального развития педагогов;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❖"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Открытые уроки по предметам, с посещением специалистов УО и ККИПК.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379925"/>
            <a:ext cx="7505700" cy="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Аннотация</a:t>
            </a:r>
            <a:endParaRPr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490450"/>
            <a:ext cx="7505700" cy="29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omic Sans MS"/>
                <a:ea typeface="Comic Sans MS"/>
                <a:cs typeface="Comic Sans MS"/>
                <a:sym typeface="Comic Sans MS"/>
              </a:rPr>
              <a:t>Программа организована как разработка, реализация и оформление последовательных изменений в формате малых проектов, каждый из которых реализуется в течение 1-3 учебных годов.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Comic Sans MS"/>
                <a:ea typeface="Comic Sans MS"/>
                <a:cs typeface="Comic Sans MS"/>
                <a:sym typeface="Comic Sans MS"/>
              </a:rPr>
              <a:t>В рамках реализации программы будут реализованы следующие проекты: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Comic Sans MS"/>
                <a:ea typeface="Comic Sans MS"/>
                <a:cs typeface="Comic Sans MS"/>
                <a:sym typeface="Comic Sans MS"/>
              </a:rPr>
              <a:t>	«Эффективный учитель – успешный ученик»;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Comic Sans MS"/>
                <a:ea typeface="Comic Sans MS"/>
                <a:cs typeface="Comic Sans MS"/>
                <a:sym typeface="Comic Sans MS"/>
              </a:rPr>
              <a:t>	«Совершенствование внутренней  системы оценки качества образования - работа с результатами »;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latin typeface="Comic Sans MS"/>
                <a:ea typeface="Comic Sans MS"/>
                <a:cs typeface="Comic Sans MS"/>
                <a:sym typeface="Comic Sans MS"/>
              </a:rPr>
              <a:t>	«Школьный уклад:  детско-взрослый клуб «Мы вместе».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511425"/>
            <a:ext cx="75057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Анализ ситуации по методике SWOT</a:t>
            </a:r>
            <a:endParaRPr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100" y="1227425"/>
            <a:ext cx="6128725" cy="34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379925"/>
            <a:ext cx="7505700" cy="14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Управление реализацией Программы осуществляется директором школы и членами рабочей (проектной) группы, которые координируют деятельность участников реализации Проектов. </a:t>
            </a:r>
            <a:endParaRPr sz="1800"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175" y="1800125"/>
            <a:ext cx="4267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Управленческие практики.Результаты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1256675"/>
            <a:ext cx="7505700" cy="3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Педагогический совет «Анализ качества образовательных результатов по данным мониторинга ОУ, внешняя и внутренняя оценка»</a:t>
            </a: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Выявлены дефициты педагогов в профессиональной деятельности.</a:t>
            </a: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963" y="20423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Управленческие практики.Результаты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19150" y="1256675"/>
            <a:ext cx="7505700" cy="31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Анкетирование педагогических работников  «Оценка готовности педагога к участию в инновационной деятельности»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Определена готовность педагогов к профессиональному «росту»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50" y="2172650"/>
            <a:ext cx="15621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Управленческие практики.Результаты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022850"/>
            <a:ext cx="7505700" cy="3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Педагогический Совет  «Организация образовательного процесса с использованием ИОС  «Мобильное электронное образование» и «Учи.ру».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Применение педагогами школы приёмов и методов работы на ИОС «МЭО» и «Учи.ру»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200" y="1652350"/>
            <a:ext cx="426720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Управленческие практики.Результаты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819150" y="979025"/>
            <a:ext cx="7505700" cy="3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Профессиональный рост педагога:стажировка</a:t>
            </a: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Стажировочная площадка на базе Гимназии №7, города Красноярска.</a:t>
            </a: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Освоены программы стажировочной площадки «Проектные и исследовательские задачи как инструмент формирования и оценивания УУД» и «Организация детско-взрослого взаимодействия»</a:t>
            </a:r>
            <a:endParaRPr sz="4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875" y="1785050"/>
            <a:ext cx="42672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452975"/>
            <a:ext cx="75057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Управленческие практики.Результаты</a:t>
            </a:r>
            <a:endParaRPr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256675"/>
            <a:ext cx="7505700" cy="3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Методический десант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latin typeface="Comic Sans MS"/>
                <a:ea typeface="Comic Sans MS"/>
                <a:cs typeface="Comic Sans MS"/>
                <a:sym typeface="Comic Sans MS"/>
              </a:rPr>
              <a:t>Анализ  проведённых уроков специалистами  ККИПК, методическая помощь через организацию семинара он-лайн  и посещение уроков.</a:t>
            </a:r>
            <a:endParaRPr sz="5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150" y="1563525"/>
            <a:ext cx="3141625" cy="22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Экран (16:9)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Calibri</vt:lpstr>
      <vt:lpstr>Nunito</vt:lpstr>
      <vt:lpstr>Shift</vt:lpstr>
      <vt:lpstr>Управление как механизм реализации школьной программы повышения качества образования</vt:lpstr>
      <vt:lpstr>Аннотация</vt:lpstr>
      <vt:lpstr>Анализ ситуации по методике SWOT</vt:lpstr>
      <vt:lpstr>Управление реализацией Программы осуществляется директором школы и членами рабочей (проектной) группы, которые координируют деятельность участников реализации Проектов. </vt:lpstr>
      <vt:lpstr>Управленческие практики.Результаты</vt:lpstr>
      <vt:lpstr>Управленческие практики.Результаты</vt:lpstr>
      <vt:lpstr>Управленческие практики.Результаты</vt:lpstr>
      <vt:lpstr>Управленческие практики.Результаты</vt:lpstr>
      <vt:lpstr>Управленческие практики.Результаты</vt:lpstr>
      <vt:lpstr>Управленческие практики.Результаты</vt:lpstr>
      <vt:lpstr>От управленческой  практики к педагогической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как механизм реализации школьной программы повышения качества образования</dc:title>
  <cp:lastModifiedBy>AdMin</cp:lastModifiedBy>
  <cp:revision>1</cp:revision>
  <dcterms:modified xsi:type="dcterms:W3CDTF">2021-04-23T07:45:32Z</dcterms:modified>
</cp:coreProperties>
</file>